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72" autoAdjust="0"/>
    <p:restoredTop sz="94660"/>
  </p:normalViewPr>
  <p:slideViewPr>
    <p:cSldViewPr snapToGrid="0">
      <p:cViewPr>
        <p:scale>
          <a:sx n="310" d="100"/>
          <a:sy n="310" d="100"/>
        </p:scale>
        <p:origin x="-608" y="-14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40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56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44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38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32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33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79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0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23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1E3C2-04CA-493B-8206-EE3FB2761065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63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8F38DBC-7B66-5F80-95E3-DB6C159AE0C4}"/>
              </a:ext>
            </a:extLst>
          </p:cNvPr>
          <p:cNvSpPr txBox="1"/>
          <p:nvPr/>
        </p:nvSpPr>
        <p:spPr>
          <a:xfrm>
            <a:off x="1285020" y="9192018"/>
            <a:ext cx="3429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600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8-figure supplement 1</a:t>
            </a:r>
            <a:r>
              <a:rPr lang="ja-JP" altLang="en-US" sz="1600" b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Source Data</a:t>
            </a:r>
            <a:endParaRPr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BC237708-BD54-9212-11B3-C9F2E1886FC2}"/>
              </a:ext>
            </a:extLst>
          </p:cNvPr>
          <p:cNvSpPr txBox="1"/>
          <p:nvPr/>
        </p:nvSpPr>
        <p:spPr>
          <a:xfrm>
            <a:off x="874756" y="93397"/>
            <a:ext cx="440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Related to Figure 8-figure supplement 1B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682273D-4A5F-7980-C762-D1983D76E4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733" y="766934"/>
            <a:ext cx="4326534" cy="4420618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FCB7720B-7B4B-3073-81DD-5347EB57A169}"/>
              </a:ext>
            </a:extLst>
          </p:cNvPr>
          <p:cNvSpPr/>
          <p:nvPr/>
        </p:nvSpPr>
        <p:spPr>
          <a:xfrm>
            <a:off x="1598114" y="2156808"/>
            <a:ext cx="2868149" cy="1638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79037C5B-46E5-BF83-36D3-8F73329F3795}"/>
              </a:ext>
            </a:extLst>
          </p:cNvPr>
          <p:cNvSpPr txBox="1"/>
          <p:nvPr/>
        </p:nvSpPr>
        <p:spPr>
          <a:xfrm>
            <a:off x="2282054" y="1865831"/>
            <a:ext cx="332783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B338B51D-3C41-4EFD-AF14-88A6D9F3792A}"/>
              </a:ext>
            </a:extLst>
          </p:cNvPr>
          <p:cNvSpPr txBox="1"/>
          <p:nvPr/>
        </p:nvSpPr>
        <p:spPr>
          <a:xfrm>
            <a:off x="2562032" y="1861405"/>
            <a:ext cx="1034257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PAF15 SAKA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C4F04F97-8B33-42E8-B095-1E960B11E7C5}"/>
              </a:ext>
            </a:extLst>
          </p:cNvPr>
          <p:cNvSpPr txBox="1"/>
          <p:nvPr/>
        </p:nvSpPr>
        <p:spPr>
          <a:xfrm>
            <a:off x="3395485" y="1857557"/>
            <a:ext cx="332783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E1BDCAB7-6143-4E39-B0CD-1F0674B41984}"/>
              </a:ext>
            </a:extLst>
          </p:cNvPr>
          <p:cNvSpPr txBox="1"/>
          <p:nvPr/>
        </p:nvSpPr>
        <p:spPr>
          <a:xfrm>
            <a:off x="3734794" y="1853131"/>
            <a:ext cx="1034257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PAF15 SAKA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0">
            <a:extLst>
              <a:ext uri="{FF2B5EF4-FFF2-40B4-BE49-F238E27FC236}">
                <a16:creationId xmlns:a16="http://schemas.microsoft.com/office/drawing/2014/main" id="{2492DC86-8D54-41B6-AD62-399953DA81E1}"/>
              </a:ext>
            </a:extLst>
          </p:cNvPr>
          <p:cNvCxnSpPr/>
          <p:nvPr/>
        </p:nvCxnSpPr>
        <p:spPr>
          <a:xfrm>
            <a:off x="3439935" y="1821381"/>
            <a:ext cx="975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1">
            <a:extLst>
              <a:ext uri="{FF2B5EF4-FFF2-40B4-BE49-F238E27FC236}">
                <a16:creationId xmlns:a16="http://schemas.microsoft.com/office/drawing/2014/main" id="{97203006-335F-4E09-B976-FFEA6BF79461}"/>
              </a:ext>
            </a:extLst>
          </p:cNvPr>
          <p:cNvSpPr txBox="1"/>
          <p:nvPr/>
        </p:nvSpPr>
        <p:spPr>
          <a:xfrm>
            <a:off x="2618604" y="1514787"/>
            <a:ext cx="414409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w/o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080D4057-9BD7-4828-A39D-1AE34CA2EDB7}"/>
              </a:ext>
            </a:extLst>
          </p:cNvPr>
          <p:cNvSpPr txBox="1"/>
          <p:nvPr/>
        </p:nvSpPr>
        <p:spPr>
          <a:xfrm>
            <a:off x="3740566" y="1502087"/>
            <a:ext cx="428322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AluI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31253578-2D6B-4BEB-89CF-B36F8B683C76}"/>
              </a:ext>
            </a:extLst>
          </p:cNvPr>
          <p:cNvSpPr txBox="1"/>
          <p:nvPr/>
        </p:nvSpPr>
        <p:spPr>
          <a:xfrm>
            <a:off x="1045791" y="3118090"/>
            <a:ext cx="577402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100bp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712F09BD-F126-4FB8-9017-7379488C9211}"/>
              </a:ext>
            </a:extLst>
          </p:cNvPr>
          <p:cNvSpPr txBox="1"/>
          <p:nvPr/>
        </p:nvSpPr>
        <p:spPr>
          <a:xfrm>
            <a:off x="1045791" y="2866368"/>
            <a:ext cx="577402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300bp</a:t>
            </a:r>
            <a:endParaRPr lang="en-DE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03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BC237708-BD54-9212-11B3-C9F2E1886FC2}"/>
              </a:ext>
            </a:extLst>
          </p:cNvPr>
          <p:cNvSpPr txBox="1"/>
          <p:nvPr/>
        </p:nvSpPr>
        <p:spPr>
          <a:xfrm>
            <a:off x="874756" y="93397"/>
            <a:ext cx="440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Related to Figure 8-figure supplement 1C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CDE239B-EBA1-E03F-DB74-48F6E7BB04CC}"/>
              </a:ext>
            </a:extLst>
          </p:cNvPr>
          <p:cNvGrpSpPr/>
          <p:nvPr/>
        </p:nvGrpSpPr>
        <p:grpSpPr>
          <a:xfrm>
            <a:off x="225276" y="1042008"/>
            <a:ext cx="6417099" cy="2174722"/>
            <a:chOff x="-3127375" y="3305425"/>
            <a:chExt cx="14131925" cy="4789238"/>
          </a:xfrm>
        </p:grpSpPr>
        <p:pic>
          <p:nvPicPr>
            <p:cNvPr id="3" name="Picture 1">
              <a:extLst>
                <a:ext uri="{FF2B5EF4-FFF2-40B4-BE49-F238E27FC236}">
                  <a16:creationId xmlns:a16="http://schemas.microsoft.com/office/drawing/2014/main" id="{5F1625F9-A16D-C707-7132-6A615DDD9C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943" t="24263" r="10179" b="37949"/>
            <a:stretch/>
          </p:blipFill>
          <p:spPr>
            <a:xfrm>
              <a:off x="-3127375" y="4124325"/>
              <a:ext cx="14131925" cy="383063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0DE75C9-D3EB-E2DE-9D9D-7547D394C8A1}"/>
                </a:ext>
              </a:extLst>
            </p:cNvPr>
            <p:cNvSpPr/>
            <p:nvPr/>
          </p:nvSpPr>
          <p:spPr>
            <a:xfrm>
              <a:off x="-1311771" y="4081462"/>
              <a:ext cx="1844676" cy="39655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DE" sz="11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05302FA9-63FF-436B-B43E-B1F72B763C2C}"/>
                </a:ext>
              </a:extLst>
            </p:cNvPr>
            <p:cNvSpPr/>
            <p:nvPr/>
          </p:nvSpPr>
          <p:spPr>
            <a:xfrm>
              <a:off x="4654243" y="4129088"/>
              <a:ext cx="1772806" cy="39655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DE" sz="1100"/>
            </a:p>
          </p:txBody>
        </p:sp>
        <p:sp>
          <p:nvSpPr>
            <p:cNvPr id="17" name="Rectangle 7">
              <a:extLst>
                <a:ext uri="{FF2B5EF4-FFF2-40B4-BE49-F238E27FC236}">
                  <a16:creationId xmlns:a16="http://schemas.microsoft.com/office/drawing/2014/main" id="{699FE396-4A87-402D-89FC-2A1E2C246574}"/>
                </a:ext>
              </a:extLst>
            </p:cNvPr>
            <p:cNvSpPr/>
            <p:nvPr/>
          </p:nvSpPr>
          <p:spPr>
            <a:xfrm>
              <a:off x="8494949" y="4105275"/>
              <a:ext cx="1354034" cy="39655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DE" sz="1100"/>
            </a:p>
          </p:txBody>
        </p:sp>
        <p:sp>
          <p:nvSpPr>
            <p:cNvPr id="18" name="TextBox 11">
              <a:extLst>
                <a:ext uri="{FF2B5EF4-FFF2-40B4-BE49-F238E27FC236}">
                  <a16:creationId xmlns:a16="http://schemas.microsoft.com/office/drawing/2014/main" id="{16A53855-6407-1934-EB7E-18BC913E563E}"/>
                </a:ext>
              </a:extLst>
            </p:cNvPr>
            <p:cNvSpPr txBox="1"/>
            <p:nvPr/>
          </p:nvSpPr>
          <p:spPr>
            <a:xfrm>
              <a:off x="-1078497" y="3368674"/>
              <a:ext cx="685800" cy="32861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PxxS</a:t>
              </a:r>
              <a:endParaRPr lang="en-DE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2">
              <a:extLst>
                <a:ext uri="{FF2B5EF4-FFF2-40B4-BE49-F238E27FC236}">
                  <a16:creationId xmlns:a16="http://schemas.microsoft.com/office/drawing/2014/main" id="{2768C163-E3FA-416C-88DE-291F7F0D1905}"/>
                </a:ext>
              </a:extLst>
            </p:cNvPr>
            <p:cNvSpPr txBox="1"/>
            <p:nvPr/>
          </p:nvSpPr>
          <p:spPr>
            <a:xfrm>
              <a:off x="5597426" y="3325601"/>
              <a:ext cx="685800" cy="32861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PxxS</a:t>
              </a:r>
              <a:endParaRPr lang="en-DE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3">
              <a:extLst>
                <a:ext uri="{FF2B5EF4-FFF2-40B4-BE49-F238E27FC236}">
                  <a16:creationId xmlns:a16="http://schemas.microsoft.com/office/drawing/2014/main" id="{3CE75699-66F3-410B-912B-7FA72B88CD66}"/>
                </a:ext>
              </a:extLst>
            </p:cNvPr>
            <p:cNvSpPr txBox="1"/>
            <p:nvPr/>
          </p:nvSpPr>
          <p:spPr>
            <a:xfrm>
              <a:off x="9111454" y="3305425"/>
              <a:ext cx="823913" cy="32861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KxxxK</a:t>
              </a:r>
              <a:endParaRPr lang="en-DE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D82B1D4-BFD9-DFCB-7C01-E294A0141D12}"/>
              </a:ext>
            </a:extLst>
          </p:cNvPr>
          <p:cNvGrpSpPr/>
          <p:nvPr/>
        </p:nvGrpSpPr>
        <p:grpSpPr>
          <a:xfrm>
            <a:off x="225276" y="3436033"/>
            <a:ext cx="6191823" cy="5346333"/>
            <a:chOff x="-3375025" y="6468147"/>
            <a:chExt cx="14443075" cy="12470882"/>
          </a:xfrm>
        </p:grpSpPr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B8F38DBC-7B66-5F80-95E3-DB6C159AE0C4}"/>
                </a:ext>
              </a:extLst>
            </p:cNvPr>
            <p:cNvSpPr txBox="1"/>
            <p:nvPr/>
          </p:nvSpPr>
          <p:spPr>
            <a:xfrm>
              <a:off x="-303799" y="17574980"/>
              <a:ext cx="7579533" cy="13640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00" b="1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8-figure supplement 1</a:t>
              </a:r>
              <a:r>
                <a:rPr lang="ja-JP" altLang="en-US" sz="1600" b="1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Source Data</a:t>
              </a:r>
              <a:endParaRPr lang="ja-JP" altLang="en-US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1D16A640-0232-44BF-96FB-5E7725C82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017" t="35082" r="9821" b="26897"/>
            <a:stretch/>
          </p:blipFill>
          <p:spPr>
            <a:xfrm>
              <a:off x="-3375025" y="7264400"/>
              <a:ext cx="14443075" cy="3873500"/>
            </a:xfrm>
            <a:prstGeom prst="rect">
              <a:avLst/>
            </a:prstGeom>
          </p:spPr>
        </p:pic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id="{13A24345-DFC5-4796-8131-1FF111E3B64A}"/>
                </a:ext>
              </a:extLst>
            </p:cNvPr>
            <p:cNvSpPr/>
            <p:nvPr/>
          </p:nvSpPr>
          <p:spPr>
            <a:xfrm>
              <a:off x="-1674479" y="7259637"/>
              <a:ext cx="1808160" cy="39655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DE" sz="110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28E87ADD-C97C-4637-92A9-CECBD0A5697A}"/>
                </a:ext>
              </a:extLst>
            </p:cNvPr>
            <p:cNvSpPr/>
            <p:nvPr/>
          </p:nvSpPr>
          <p:spPr>
            <a:xfrm>
              <a:off x="4239079" y="7270750"/>
              <a:ext cx="1808160" cy="39655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DE" sz="1100"/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3C565A0B-5209-47B3-AFD5-EC125DEA5C92}"/>
                </a:ext>
              </a:extLst>
            </p:cNvPr>
            <p:cNvSpPr/>
            <p:nvPr/>
          </p:nvSpPr>
          <p:spPr>
            <a:xfrm>
              <a:off x="7816285" y="7270750"/>
              <a:ext cx="1645130" cy="39655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DE" sz="1100"/>
            </a:p>
          </p:txBody>
        </p:sp>
        <p:sp>
          <p:nvSpPr>
            <p:cNvPr id="27" name="TextBox 14">
              <a:extLst>
                <a:ext uri="{FF2B5EF4-FFF2-40B4-BE49-F238E27FC236}">
                  <a16:creationId xmlns:a16="http://schemas.microsoft.com/office/drawing/2014/main" id="{054107E4-65DD-4484-B432-4045F977474E}"/>
                </a:ext>
              </a:extLst>
            </p:cNvPr>
            <p:cNvSpPr txBox="1"/>
            <p:nvPr/>
          </p:nvSpPr>
          <p:spPr>
            <a:xfrm>
              <a:off x="-1528764" y="6468147"/>
              <a:ext cx="698501" cy="32702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PxxA</a:t>
              </a:r>
              <a:endParaRPr lang="en-DE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id="{2D6556F0-856F-4C8E-AD77-EADDEA669301}"/>
                </a:ext>
              </a:extLst>
            </p:cNvPr>
            <p:cNvSpPr txBox="1"/>
            <p:nvPr/>
          </p:nvSpPr>
          <p:spPr>
            <a:xfrm>
              <a:off x="4340380" y="6557509"/>
              <a:ext cx="698501" cy="32861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PxxA</a:t>
              </a:r>
              <a:endParaRPr lang="en-DE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16">
              <a:extLst>
                <a:ext uri="{FF2B5EF4-FFF2-40B4-BE49-F238E27FC236}">
                  <a16:creationId xmlns:a16="http://schemas.microsoft.com/office/drawing/2014/main" id="{477D841A-A032-4FA5-90DB-85A327797BF2}"/>
                </a:ext>
              </a:extLst>
            </p:cNvPr>
            <p:cNvSpPr txBox="1"/>
            <p:nvPr/>
          </p:nvSpPr>
          <p:spPr>
            <a:xfrm>
              <a:off x="7656599" y="6507841"/>
              <a:ext cx="823913" cy="32861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AxxxA</a:t>
              </a:r>
              <a:endParaRPr lang="en-DE" sz="16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195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12759</TotalTime>
  <Words>44</Words>
  <Application>Microsoft Macintosh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諒太</dc:creator>
  <cp:lastModifiedBy>西山　敦哉</cp:lastModifiedBy>
  <cp:revision>36</cp:revision>
  <dcterms:created xsi:type="dcterms:W3CDTF">2021-07-21T07:41:02Z</dcterms:created>
  <dcterms:modified xsi:type="dcterms:W3CDTF">2022-10-12T06:05:15Z</dcterms:modified>
</cp:coreProperties>
</file>